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386" r:id="rId3"/>
    <p:sldId id="288" r:id="rId4"/>
    <p:sldId id="583" r:id="rId5"/>
    <p:sldId id="597" r:id="rId6"/>
    <p:sldId id="586" r:id="rId7"/>
    <p:sldId id="587" r:id="rId8"/>
    <p:sldId id="589" r:id="rId9"/>
    <p:sldId id="591" r:id="rId10"/>
    <p:sldId id="588" r:id="rId11"/>
    <p:sldId id="592" r:id="rId12"/>
  </p:sldIdLst>
  <p:sldSz cx="12192000" cy="6858000"/>
  <p:notesSz cx="6858000" cy="9144000"/>
  <p:embeddedFontLst>
    <p:embeddedFont>
      <p:font typeface="Lucida Casual" panose="03010604040201010104" pitchFamily="66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96B58-AB74-44A3-A9B5-7D8C37369A96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91107-4E13-4B61-BA07-1C8A3BA4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61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777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714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8D642C-6DA3-44E2-9C7F-A071F863AF9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81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2DA32-220A-A019-64E5-5C663A11F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8A22BF-BFF1-CAA4-BDE4-72AAE65E0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B5F2A-E7E7-B994-7403-219840E03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8DDC7-8269-78FD-6DFC-8EBCA3A9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C6D0F-036A-F43B-DE49-773FBAF1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3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440E-EA72-614E-AC48-E2E6F115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9C3F5-992E-A456-7E65-9E03BA634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2777E-335E-EE4C-AA41-D4063709B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A05E5-0B27-8F27-6DC6-2CF3EF3D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335E3-3114-1ED2-146B-D73ACBE2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4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1075D-9907-6C97-1390-39DC49F12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0A715-ED1F-C2EB-AE4A-9147262A9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A8961-3794-3168-B065-DAC82B2D2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E68FE-4959-BFDF-7037-12E88928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1F52D-48F2-19E8-8EED-AFB677956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6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9C56-7403-CE1B-9404-BDF60D82E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2F23B-80CA-67E8-67B2-365A8994A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3B6C1-63B3-F5AE-085E-6998E287A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1DC56-1DCD-C19C-F739-295227A3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6F40E-6891-2DA2-5FFC-DB70CA38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60E37-177F-551E-FA1B-6374AA30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E9DD-2F3B-3698-D3CE-4A2F08A8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6996F-73E1-082C-E907-B6C066493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46320-6CCE-017B-B55F-25D1BEED3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AC84C9-BC70-B7F2-447B-4E4B49C33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D43CE-8C9F-6B03-3CAF-F4FDEECB2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690CBC-26AA-E79F-CDBE-CDD1E766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6C130-0938-AE1E-C250-453EE0587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CA5880-19F6-F2A9-E404-5E3B94CD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4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4CA5-6E90-A223-0378-9AEF1BCF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EAC7FA-94FB-D481-B382-30710B983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6D197-4005-B7CA-7295-44A4F05E1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6BAB64-D2EE-C2BC-917E-9030BFB8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4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B57F34-8B1C-123F-D802-11EA3D8E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3FEA1-1D35-32E5-4C0C-AEB4896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BC62C-120A-20C7-4752-A67BF353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6C062-E730-689D-B2EE-506C08FD4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4647A-06C2-6358-B439-B09EF68C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42B97-23B8-B5B5-7C05-F65ADE7AF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ED362-D3BB-EDE1-C80C-9BEB8D78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61983-DB6F-60E9-8E5D-DACA64F6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D9A1DC-5268-57A0-7C57-6CBCCC5B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9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2D8C-C418-4C87-35FB-867912C2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E186CA-A494-5C17-8CFE-990127F8B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FA45-3A98-A39D-5569-31EEA3C49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3EF70-0CCE-24A1-1ECA-2CF0FCED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657E6-0D63-71AB-F3B5-825446A62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C4405-5F63-C82C-8901-1044549D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46DF-3E60-E67E-8BC4-DE3F8D44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1E3B8-DD9F-DA77-1C83-DA7A425A1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728B9-41B3-6680-02E6-7E8331D9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08DCD-1A21-A983-0365-FB0F899C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4652B-1269-EAB5-5220-0CE85FE22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E8E77-F7C7-6DF5-7992-A820C5A44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D2C0F-C072-A2A6-F317-B760F763F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008C2-3063-F36D-EE95-886380300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27455-B6CF-0357-D4A2-C8B67ED3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F9464-34E6-4014-EE21-52C58A0C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3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F78AE2-D2A4-E9E6-BE77-A01AE432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65AA3-5D7B-D795-A931-7D94F8D2D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958F8-D970-4CD4-7680-C43D53DDF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8F1663-B938-494F-BFDE-AE1AB175B49E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3D1CC-E9AB-0BA1-747F-EC70F46B0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79418-4DF1-B02F-05DB-36F333254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360508-C0DB-487A-85AF-BF9FCDB4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3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oymqXB4C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4kdownload.com/downloads/3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11BA-F0B0-6318-7576-8AEAED708B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YouTube Downloads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9EC8D-0D1A-E375-6BF7-28918C4AD2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Supplement to ICL PowerPoint 4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3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3" y="217493"/>
            <a:ext cx="7886700" cy="1325563"/>
          </a:xfrm>
        </p:spPr>
        <p:txBody>
          <a:bodyPr/>
          <a:lstStyle/>
          <a:p>
            <a:r>
              <a:rPr lang="en-US" dirty="0"/>
              <a:t>Video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7348-E751-4A3F-AD2E-E13234FA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832" y="1132840"/>
            <a:ext cx="9694654" cy="445295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/>
              <a:t>YouTube: Largest collection of videos (&amp; Audio)</a:t>
            </a:r>
          </a:p>
          <a:p>
            <a:pPr lvl="1"/>
            <a:r>
              <a:rPr lang="en-US" dirty="0"/>
              <a:t>Search for specific topics</a:t>
            </a:r>
          </a:p>
          <a:p>
            <a:pPr lvl="1"/>
            <a:r>
              <a:rPr lang="en-US" dirty="0"/>
              <a:t>Can’t download directly from YouTube</a:t>
            </a:r>
          </a:p>
          <a:p>
            <a:pPr lvl="1"/>
            <a:r>
              <a:rPr lang="en-US" dirty="0"/>
              <a:t>You </a:t>
            </a:r>
            <a:r>
              <a:rPr lang="en-US" i="1" dirty="0"/>
              <a:t>can</a:t>
            </a:r>
            <a:r>
              <a:rPr lang="en-US" dirty="0"/>
              <a:t> </a:t>
            </a:r>
            <a:r>
              <a:rPr lang="en-US" i="1" dirty="0"/>
              <a:t>play</a:t>
            </a:r>
            <a:r>
              <a:rPr lang="en-US" dirty="0"/>
              <a:t> directly from YouTube:</a:t>
            </a:r>
          </a:p>
          <a:p>
            <a:pPr lvl="2"/>
            <a:r>
              <a:rPr lang="en-US" dirty="0"/>
              <a:t>Example: </a:t>
            </a:r>
            <a:r>
              <a:rPr lang="en-US" dirty="0">
                <a:hlinkClick r:id="rId3"/>
              </a:rPr>
              <a:t>https://www.youtube.com/watch?v=oMoymqXB4Cs</a:t>
            </a:r>
            <a:endParaRPr lang="en-US" dirty="0"/>
          </a:p>
          <a:p>
            <a:pPr lvl="2"/>
            <a:r>
              <a:rPr lang="en-US" dirty="0"/>
              <a:t>But you have to leave PowerPoint</a:t>
            </a:r>
          </a:p>
          <a:p>
            <a:pPr lvl="2"/>
            <a:r>
              <a:rPr lang="en-US" dirty="0"/>
              <a:t>You get whatever YouTube plays (e.g., ads)</a:t>
            </a:r>
          </a:p>
          <a:p>
            <a:pPr lvl="2"/>
            <a:r>
              <a:rPr lang="en-US" dirty="0"/>
              <a:t>Depends on Internet</a:t>
            </a:r>
          </a:p>
          <a:p>
            <a:pPr lvl="1"/>
            <a:r>
              <a:rPr lang="en-US" dirty="0"/>
              <a:t>3rd Party Software makes downloads possible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F1BF6-6619-4408-857B-A314729C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56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7348-E751-4A3F-AD2E-E13234FA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435" y="1492077"/>
            <a:ext cx="9787051" cy="435133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/>
              <a:t>4K Video Downloader </a:t>
            </a:r>
          </a:p>
          <a:p>
            <a:r>
              <a:rPr lang="en-US" sz="2800" dirty="0"/>
              <a:t>Free personal version (limited but capable for YouTube)</a:t>
            </a:r>
          </a:p>
          <a:p>
            <a:pPr lvl="1"/>
            <a:r>
              <a:rPr lang="en-US" sz="2800" dirty="0"/>
              <a:t>Paid version: “+” version, no ads, unlimited downloads</a:t>
            </a:r>
          </a:p>
          <a:p>
            <a:pPr lvl="1"/>
            <a:r>
              <a:rPr lang="en-US" sz="2800" dirty="0"/>
              <a:t>$15 one-time cost, for one year/$25 perpetual license</a:t>
            </a:r>
          </a:p>
          <a:p>
            <a:pPr lvl="1"/>
            <a:r>
              <a:rPr lang="en-US" sz="2800" dirty="0"/>
              <a:t>Can also extract just audio in MP3 format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716" y="433915"/>
            <a:ext cx="7886700" cy="1325563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1E472-DE2C-4C7D-A4CD-50A9446F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F9CFC1-50B8-461D-8A62-7A29DCE6081C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Casual" panose="03010604040201010104" pitchFamily="66" charset="0"/>
                <a:ea typeface="+mj-ea"/>
                <a:cs typeface="+mj-cs"/>
              </a:rPr>
              <a:t>YouTube Downloader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01F88-ECE3-4289-65ED-C878949ED3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35" y="4025119"/>
            <a:ext cx="4975922" cy="2494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0BEF6A-4250-0B2C-05D7-63F0F63456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652" y="1175528"/>
            <a:ext cx="3170195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84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716" y="433915"/>
            <a:ext cx="7886700" cy="1325563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1E472-DE2C-4C7D-A4CD-50A9446F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B27941-F3F7-4CA1-9B41-1CA8CDE0CA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CFCE6F-6F84-6454-45D3-77F8F14BBB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74A3CD-AA07-E61A-E022-CA9F93B95905}"/>
              </a:ext>
            </a:extLst>
          </p:cNvPr>
          <p:cNvSpPr txBox="1"/>
          <p:nvPr/>
        </p:nvSpPr>
        <p:spPr>
          <a:xfrm>
            <a:off x="6181760" y="4780558"/>
            <a:ext cx="5369615" cy="164352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57189" marR="0" lvl="1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at: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https://www.4kdownload.com/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(Caution: 4Kdownload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 was a scam site!)</a:t>
            </a:r>
          </a:p>
        </p:txBody>
      </p:sp>
    </p:spTree>
    <p:extLst>
      <p:ext uri="{BB962C8B-B14F-4D97-AF65-F5344CB8AC3E}">
        <p14:creationId xmlns:p14="http://schemas.microsoft.com/office/powerpoint/2010/main" val="3292073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8CC4F0-4652-0BF0-AA1E-F6936332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4K Video Downloader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8E9CF-8F01-5DCA-526E-EBFB5E4DA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519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https://www.4kdownload.com/downloads/34#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D7D3B-E2D1-D870-1278-6466E26C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3B9747-99BC-C4C3-DF6A-CD2C132FC3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3" t="36551" r="4191" b="20523"/>
          <a:stretch/>
        </p:blipFill>
        <p:spPr>
          <a:xfrm>
            <a:off x="439271" y="2506660"/>
            <a:ext cx="11241742" cy="2943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8B7EEF6-B5BF-86AF-78FB-CAACDBF80038}"/>
              </a:ext>
            </a:extLst>
          </p:cNvPr>
          <p:cNvSpPr/>
          <p:nvPr/>
        </p:nvSpPr>
        <p:spPr>
          <a:xfrm>
            <a:off x="5647401" y="1603601"/>
            <a:ext cx="2618058" cy="9901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56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063B7-D9F5-2C60-886A-D97B1946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434FCC-76A6-CED9-FAF9-84C77EC579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2782" y="91133"/>
            <a:ext cx="8746436" cy="6635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056704-5421-15C0-8FDA-EBD04C03AA4B}"/>
              </a:ext>
            </a:extLst>
          </p:cNvPr>
          <p:cNvSpPr/>
          <p:nvPr/>
        </p:nvSpPr>
        <p:spPr>
          <a:xfrm>
            <a:off x="3226930" y="91133"/>
            <a:ext cx="3048364" cy="9901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69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28B-C6C0-6989-71F2-BC2EDEC7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2BFC0E-B67F-12D0-3583-B2269867A5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1669" y="178435"/>
            <a:ext cx="4949121" cy="6340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2BB4CA-5F75-A0B2-7F9C-D9C90C5692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09" y="1384016"/>
            <a:ext cx="6021946" cy="4667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FBD77D-D079-100C-8523-C9032FC36B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174" y="2631071"/>
            <a:ext cx="5861017" cy="342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03FADB4-523F-916D-3213-2B1340F17E15}"/>
              </a:ext>
            </a:extLst>
          </p:cNvPr>
          <p:cNvSpPr txBox="1">
            <a:spLocks/>
          </p:cNvSpPr>
          <p:nvPr/>
        </p:nvSpPr>
        <p:spPr>
          <a:xfrm>
            <a:off x="462985" y="209356"/>
            <a:ext cx="63378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Casual" panose="03010604040201010104" pitchFamily="66" charset="0"/>
                <a:ea typeface="+mj-ea"/>
                <a:cs typeface="+mj-cs"/>
              </a:rPr>
              <a:t>YouTube Downloader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3541E75-0647-BBA3-4BD0-85226379DEA7}"/>
              </a:ext>
            </a:extLst>
          </p:cNvPr>
          <p:cNvSpPr/>
          <p:nvPr/>
        </p:nvSpPr>
        <p:spPr>
          <a:xfrm>
            <a:off x="7665700" y="4185499"/>
            <a:ext cx="3280528" cy="6598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76E18A5-C10E-19ED-05EC-93C93F6FF6D1}"/>
              </a:ext>
            </a:extLst>
          </p:cNvPr>
          <p:cNvSpPr/>
          <p:nvPr/>
        </p:nvSpPr>
        <p:spPr>
          <a:xfrm>
            <a:off x="7618177" y="1903878"/>
            <a:ext cx="2162534" cy="9901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674E29-7636-4147-142F-E61A2E7D3374}"/>
              </a:ext>
            </a:extLst>
          </p:cNvPr>
          <p:cNvSpPr/>
          <p:nvPr/>
        </p:nvSpPr>
        <p:spPr>
          <a:xfrm>
            <a:off x="6687307" y="265918"/>
            <a:ext cx="1268200" cy="9901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71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01A5DC-63ED-DC16-05C4-BCC5A245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A406F4-10AF-2C11-DC05-BE7938B28C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516" y="75413"/>
            <a:ext cx="9779787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FB14145-A6A8-A9BC-BE33-F013F1620F77}"/>
              </a:ext>
            </a:extLst>
          </p:cNvPr>
          <p:cNvSpPr/>
          <p:nvPr/>
        </p:nvSpPr>
        <p:spPr>
          <a:xfrm>
            <a:off x="8209151" y="5767687"/>
            <a:ext cx="1677971" cy="6221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22B48D-B75E-BD37-62D4-AD42B9A1C85B}"/>
              </a:ext>
            </a:extLst>
          </p:cNvPr>
          <p:cNvSpPr/>
          <p:nvPr/>
        </p:nvSpPr>
        <p:spPr>
          <a:xfrm>
            <a:off x="1140641" y="5832158"/>
            <a:ext cx="2842210" cy="6221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C6A916-3156-F02E-CFB6-6B5DD0989E55}"/>
              </a:ext>
            </a:extLst>
          </p:cNvPr>
          <p:cNvSpPr/>
          <p:nvPr/>
        </p:nvSpPr>
        <p:spPr>
          <a:xfrm>
            <a:off x="2319156" y="75413"/>
            <a:ext cx="1677971" cy="6221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05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01A5DC-63ED-DC16-05C4-BCC5A245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A406F4-10AF-2C11-DC05-BE7938B28C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516" y="75413"/>
            <a:ext cx="9779787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02418AF-73D5-207E-9FA1-87E79F6755F7}"/>
              </a:ext>
            </a:extLst>
          </p:cNvPr>
          <p:cNvSpPr/>
          <p:nvPr/>
        </p:nvSpPr>
        <p:spPr>
          <a:xfrm>
            <a:off x="1140641" y="810704"/>
            <a:ext cx="1677971" cy="6221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C20FC9-6E2C-2CAA-36D6-8318ACD739E8}"/>
              </a:ext>
            </a:extLst>
          </p:cNvPr>
          <p:cNvSpPr/>
          <p:nvPr/>
        </p:nvSpPr>
        <p:spPr>
          <a:xfrm>
            <a:off x="2470666" y="923824"/>
            <a:ext cx="1040142" cy="3959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00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FEAECF-472C-E6E4-2419-7EEFAF3A4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73699F-8F55-5D15-87D2-9C7107D3A9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823" y="196199"/>
            <a:ext cx="9224652" cy="6291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A2F799-AB47-6153-7222-2ED0C84042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7403" y="809897"/>
            <a:ext cx="6410120" cy="39188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1A4F54E-B4BE-5765-F277-90D54B9D62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3887" y="1142976"/>
            <a:ext cx="1803755" cy="1035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133A9DFC-D065-FABE-9751-91660CC443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74077" y="1110350"/>
            <a:ext cx="1801229" cy="3536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3D21EFC-6FB5-81C6-3E72-BAAAC810FB7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61788" y="1137643"/>
            <a:ext cx="1758146" cy="2533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0D04E9B9-5E79-2C93-2C07-FCB1C0719E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09288" y="1137643"/>
            <a:ext cx="1854719" cy="1647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786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1FEA9ABC-488D-A690-B18A-3A4EF714CB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008" y="279176"/>
            <a:ext cx="8844538" cy="60352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FEAECF-472C-E6E4-2419-7EEFAF3A4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B27941-F3F7-4CA1-9B41-1CA8CDE0CA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280662-8D3F-A3DD-0D80-A3A7541C5A31}"/>
              </a:ext>
            </a:extLst>
          </p:cNvPr>
          <p:cNvSpPr/>
          <p:nvPr/>
        </p:nvSpPr>
        <p:spPr>
          <a:xfrm>
            <a:off x="9116563" y="3864987"/>
            <a:ext cx="1040142" cy="3959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5AEF5038-8B6F-D04B-8602-225AE15076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008" y="279177"/>
            <a:ext cx="8844538" cy="603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18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179</Words>
  <Application>Microsoft Office PowerPoint</Application>
  <PresentationFormat>Widescreen</PresentationFormat>
  <Paragraphs>37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Lucida Casual</vt:lpstr>
      <vt:lpstr>Arial</vt:lpstr>
      <vt:lpstr>Aptos Display</vt:lpstr>
      <vt:lpstr>Calibri</vt:lpstr>
      <vt:lpstr>Aptos</vt:lpstr>
      <vt:lpstr>Office Theme</vt:lpstr>
      <vt:lpstr>YouTube Downloads</vt:lpstr>
      <vt:lpstr>Video Sources </vt:lpstr>
      <vt:lpstr> </vt:lpstr>
      <vt:lpstr> </vt:lpstr>
      <vt:lpstr>4K Video Downloader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Read Gilgen</dc:creator>
  <cp:lastModifiedBy>Read Gilgen</cp:lastModifiedBy>
  <cp:revision>1</cp:revision>
  <dcterms:created xsi:type="dcterms:W3CDTF">2024-10-01T14:20:53Z</dcterms:created>
  <dcterms:modified xsi:type="dcterms:W3CDTF">2024-10-01T14:22:21Z</dcterms:modified>
</cp:coreProperties>
</file>